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4" r:id="rId9"/>
    <p:sldId id="263" r:id="rId10"/>
    <p:sldId id="262" r:id="rId11"/>
    <p:sldId id="265" r:id="rId12"/>
    <p:sldId id="266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9AFC-6AA9-48CD-9F88-EBE652B3F7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FE7CFF1-1219-462E-B8A3-7324D39A4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DC4132-378E-41D8-91DB-130614BFE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AE75FE-B2B3-4620-BB61-566A7A623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EC89CD-9F50-4AA8-99E6-B8CF9D51B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85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FCD8A-E145-4514-8956-7C0F7CF25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87407FB-C050-44FE-B27C-E96EDC24AA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419FFA-FBA1-4763-AD1B-AE3784208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447D15-00C8-4A84-BD17-010D50C26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C4B8143-307A-4D18-87EA-5EB21A82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918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6A4B63-6D72-4450-9D81-E0C221A70B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3F57469-FD89-4570-AD51-A99990F20D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3D6801-6090-4791-B26E-12B1C73FC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C6B088-E2F6-40BC-B104-017E6E0C0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D2ADC2-AF7C-4975-9254-2D16C2C3D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074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072949-A94E-40FB-9E2C-8EEF34291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119BBB-2ECD-41FF-995B-7DE8A4B07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057172F-6A1D-4A3D-8CE5-651ED9C92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039528-70DE-420D-A1CA-41C1CDEA1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7A6086-299C-4D2A-9BD3-F7A21BA6B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495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A460E7-92E5-4C77-BFBD-1144F28D0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726BFB2-0CF8-4AB6-8B69-7D69EC10C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27514C-21D4-4F72-885A-B86CE6594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F6761B-1553-416D-907B-12068AA0F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FC1C81-78FA-4B13-B6FB-28801FBC9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871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E327AA-1FB3-4250-8E27-52C1363DE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56DDFC-693B-480B-BD49-3512424817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FEE9B44-AA7D-4C23-9F1B-E88DBDF6B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3D61612-CB28-4DA6-A9A7-01C76C81F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B0E3D5A-D378-492E-8E0B-B612BF0B0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BD9EDA3-2C52-4223-932A-DF9A80614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3808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9042A1-F594-4B52-A66A-8158DA4DA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CB68F-5BDE-41AC-B222-169ACDC08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C1026B-75B9-47B4-A402-D7F1F92C7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52DA016-D541-4F49-9CD9-61ECDF827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298748E-E5C3-4519-B512-9DC5A7B46A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EB32549-BB45-48C3-B78C-C692D3857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C954DEC-3A10-4DA4-96ED-D81F6E4AA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CB9E80D-EDC4-4CD4-B938-6B4C8AFF2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9211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20AF5B-A8F2-4B3C-BDE3-8B664F2E4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1A2AE7D-E4D9-4D65-A0A4-27B4596A1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8E87833-5FCC-4404-97F7-236BF598D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FC7202E-E359-4753-A448-280033484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5631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71B3789-CAC2-4FCA-914C-017E9747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16A34CE-0B50-4B79-89E8-54760A9A1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6F1812-B9CE-4CAA-ABC3-712B2DC47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8842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3C6BF9-FC17-4119-B643-AED38655D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64288F-B2D9-4E61-A449-1E9EDECF2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3D886F9-018E-451B-B3C3-D8DB3D591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24E94A0-5276-4358-ABFA-CBB4FD919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CFDCF1-7522-4642-80BC-7E716A56C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4175633-78DF-4A92-8574-F5D257000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1234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0D75B3-1ED0-4592-9D9D-ED2868EC9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3630E8E-05D4-4BD4-ABB2-2F5621ED68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A83B97-C66B-45D7-BA1F-04B8A877F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DF5AF5-D30B-4992-8B23-A12F0C805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90EE10-FCAC-4005-B0E3-E4BE5A1C6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F6D61E-7BB9-452D-B641-687583A9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532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F30434-66C0-4C50-BA1B-F965BEE3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A5B9A7-3220-4BB6-AD9D-113F33364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315A5F-8EDE-4B3D-9D32-0813A8F4B3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38FCC-BBF9-462A-8BC7-84AC79E25C52}" type="datetimeFigureOut">
              <a:rPr lang="ru-RU" smtClean="0"/>
              <a:t>18.01.2024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34BB1F-7A24-48A6-BFFE-F727BF6B9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2143D4-E8DC-4E1A-8020-1DC632821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C3360-D965-49B0-9389-F6A37535C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294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C7EA5C-DC6B-4B48-9861-ADFA7AB89C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Игра - </a:t>
            </a:r>
            <a:r>
              <a:rPr lang="en-US" dirty="0"/>
              <a:t>ARKANOID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BE649D-A822-49FA-95B9-8761DED516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  Проект выполняли Грушко Семён и Светлов Алексей.</a:t>
            </a:r>
          </a:p>
        </p:txBody>
      </p:sp>
    </p:spTree>
    <p:extLst>
      <p:ext uri="{BB962C8B-B14F-4D97-AF65-F5344CB8AC3E}">
        <p14:creationId xmlns:p14="http://schemas.microsoft.com/office/powerpoint/2010/main" val="2600179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EC1C49-F2CC-478F-9BAC-458DA8511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Внешние файлы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8B7922-A0A7-49C2-8F34-0DD941558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QT </a:t>
            </a:r>
            <a:r>
              <a:rPr lang="ru-RU" dirty="0"/>
              <a:t>файлы</a:t>
            </a:r>
          </a:p>
          <a:p>
            <a:r>
              <a:rPr lang="ru-RU" dirty="0"/>
              <a:t>База данных</a:t>
            </a:r>
          </a:p>
          <a:p>
            <a:r>
              <a:rPr lang="ru-RU" dirty="0"/>
              <a:t>Папка с картинками</a:t>
            </a:r>
          </a:p>
          <a:p>
            <a:r>
              <a:rPr lang="ru-RU" dirty="0"/>
              <a:t>Папка с музыкой, звуковыми эффектами </a:t>
            </a:r>
          </a:p>
          <a:p>
            <a:r>
              <a:rPr lang="en-US" dirty="0"/>
              <a:t>README</a:t>
            </a:r>
            <a:endParaRPr lang="ru-RU" dirty="0"/>
          </a:p>
          <a:p>
            <a:endParaRPr lang="ru-RU" dirty="0"/>
          </a:p>
          <a:p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8864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1E08D5-C146-4F9F-BC61-49E442B0B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Возможные улучшения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DCD1FD-DF7A-483A-A621-F7DF979E2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Улучшение графики </a:t>
            </a:r>
          </a:p>
          <a:p>
            <a:r>
              <a:rPr lang="ru-RU" dirty="0"/>
              <a:t>Добавление новых механик</a:t>
            </a:r>
          </a:p>
        </p:txBody>
      </p:sp>
    </p:spTree>
    <p:extLst>
      <p:ext uri="{BB962C8B-B14F-4D97-AF65-F5344CB8AC3E}">
        <p14:creationId xmlns:p14="http://schemas.microsoft.com/office/powerpoint/2010/main" val="3120761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F17CE6-3836-4847-AFA2-1949168D3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90551"/>
            <a:ext cx="10515600" cy="1143493"/>
          </a:xfrm>
        </p:spPr>
        <p:txBody>
          <a:bodyPr/>
          <a:lstStyle/>
          <a:p>
            <a:pPr algn="ctr"/>
            <a:r>
              <a:rPr lang="ru-RU" dirty="0"/>
              <a:t>Спасибо за внимание </a:t>
            </a:r>
            <a:r>
              <a:rPr lang="en-US" dirty="0"/>
              <a:t>&lt;3!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713EFD7-46BA-4575-A8A2-7C6439C07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2861" y="5405856"/>
            <a:ext cx="10515600" cy="560609"/>
          </a:xfrm>
        </p:spPr>
        <p:txBody>
          <a:bodyPr/>
          <a:lstStyle/>
          <a:p>
            <a:pPr algn="ctr"/>
            <a:r>
              <a:rPr lang="ru-RU" dirty="0"/>
              <a:t>Ссылка на</a:t>
            </a:r>
            <a:r>
              <a:rPr lang="en-US" dirty="0"/>
              <a:t> GitHub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D245E4-B4CF-4DFA-9B00-A80ED347D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661" y="1905000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16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C2D42C-2DC9-470A-B797-99F0CE46D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9409713" cy="1325563"/>
          </a:xfrm>
        </p:spPr>
        <p:txBody>
          <a:bodyPr/>
          <a:lstStyle/>
          <a:p>
            <a:pPr algn="ctr"/>
            <a:r>
              <a:rPr lang="ru-RU" dirty="0"/>
              <a:t>Функции программы 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204B08-3BA6-4059-B119-485838A07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Главное меню </a:t>
            </a:r>
          </a:p>
          <a:p>
            <a:r>
              <a:rPr lang="ru-RU" dirty="0"/>
              <a:t>Настройки </a:t>
            </a:r>
          </a:p>
          <a:p>
            <a:r>
              <a:rPr lang="ru-RU" dirty="0"/>
              <a:t>Доска лидеров</a:t>
            </a:r>
          </a:p>
          <a:p>
            <a:r>
              <a:rPr lang="ru-RU" dirty="0"/>
              <a:t>Информация об игре</a:t>
            </a:r>
          </a:p>
          <a:p>
            <a:r>
              <a:rPr lang="ru-RU" dirty="0"/>
              <a:t>Игра </a:t>
            </a:r>
          </a:p>
          <a:p>
            <a:r>
              <a:rPr lang="ru-RU" dirty="0"/>
              <a:t>Меню сохранения игры </a:t>
            </a:r>
          </a:p>
        </p:txBody>
      </p:sp>
    </p:spTree>
    <p:extLst>
      <p:ext uri="{BB962C8B-B14F-4D97-AF65-F5344CB8AC3E}">
        <p14:creationId xmlns:p14="http://schemas.microsoft.com/office/powerpoint/2010/main" val="3202374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77E248-57B3-4397-9788-EB4447A26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Главное меню</a:t>
            </a:r>
            <a:br>
              <a:rPr lang="ru-RU" dirty="0"/>
            </a:b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1E3473C0-E705-47F3-BAEC-8C6A91CD7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822" y="1531333"/>
            <a:ext cx="5306356" cy="3795333"/>
          </a:xfrm>
        </p:spPr>
      </p:pic>
    </p:spTree>
    <p:extLst>
      <p:ext uri="{BB962C8B-B14F-4D97-AF65-F5344CB8AC3E}">
        <p14:creationId xmlns:p14="http://schemas.microsoft.com/office/powerpoint/2010/main" val="610918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812798-ED95-45EE-B266-0E896A438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Настройки 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D533142-CF07-4330-9814-637CCD50D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90478" y="1690688"/>
            <a:ext cx="4286848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18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0DE4D2-1E3B-44D2-BE4C-DD833F94D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Доска лидеров 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BCEC809-986C-4B4E-AFD5-DF04339DE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A6B705E-1A14-464F-9EF8-D8107A3E6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932" y="1825625"/>
            <a:ext cx="4496427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721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73C2D2-70F5-46D4-9E3F-5C525F17D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Меню сохранения игры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D48E211-BA15-4E01-8356-AA875E4A2D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0707" y="1799997"/>
            <a:ext cx="4010585" cy="325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863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404F42-6694-44A0-980D-626AFE55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Информация об игре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22510D84-ABE5-47E3-ADEE-04C54AC269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9180" y="1253331"/>
            <a:ext cx="64209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49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13E1A9-0004-4E32-98DF-EC16A7BC4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ru-RU" dirty="0"/>
          </a:p>
        </p:txBody>
      </p:sp>
      <p:pic>
        <p:nvPicPr>
          <p:cNvPr id="7" name="ARCANOID 2024-01-18 00-24-22">
            <a:hlinkClick r:id="" action="ppaction://media"/>
            <a:extLst>
              <a:ext uri="{FF2B5EF4-FFF2-40B4-BE49-F238E27FC236}">
                <a16:creationId xmlns:a16="http://schemas.microsoft.com/office/drawing/2014/main" id="{6A4B1C68-648E-4F24-A193-2ADC51184CD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2100" y="1253331"/>
            <a:ext cx="6527800" cy="4351338"/>
          </a:xfrm>
        </p:spPr>
      </p:pic>
    </p:spTree>
    <p:extLst>
      <p:ext uri="{BB962C8B-B14F-4D97-AF65-F5344CB8AC3E}">
        <p14:creationId xmlns:p14="http://schemas.microsoft.com/office/powerpoint/2010/main" val="96817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90FCD9-5E9D-4130-B9AD-D7E8DBF09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1C8A9C-6C94-4A5C-A846-FEB75BE2D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5</a:t>
            </a:r>
            <a:r>
              <a:rPr lang="ru-RU" dirty="0"/>
              <a:t> окон созданных с помощью </a:t>
            </a:r>
            <a:r>
              <a:rPr lang="en-US" dirty="0"/>
              <a:t>QT – designer</a:t>
            </a:r>
            <a:endParaRPr lang="ru-RU" dirty="0"/>
          </a:p>
          <a:p>
            <a:r>
              <a:rPr lang="ru-RU" dirty="0"/>
              <a:t>Использование различных виджетов</a:t>
            </a:r>
            <a:r>
              <a:rPr lang="en-US" dirty="0"/>
              <a:t> PYQT5</a:t>
            </a:r>
          </a:p>
          <a:p>
            <a:r>
              <a:rPr lang="ru-RU" dirty="0"/>
              <a:t>Окно игры, написанное с помощью библиотеки  </a:t>
            </a:r>
            <a:r>
              <a:rPr lang="en-US" dirty="0"/>
              <a:t>PyGame</a:t>
            </a:r>
            <a:endParaRPr lang="ru-RU" dirty="0"/>
          </a:p>
          <a:p>
            <a:r>
              <a:rPr lang="ru-RU" dirty="0"/>
              <a:t>База данных</a:t>
            </a:r>
            <a:r>
              <a:rPr lang="en-US" dirty="0"/>
              <a:t> – sqlite3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575178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94</Words>
  <Application>Microsoft Office PowerPoint</Application>
  <PresentationFormat>Широкоэкранный</PresentationFormat>
  <Paragraphs>31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Игра - ARKANOID</vt:lpstr>
      <vt:lpstr>Функции программы  </vt:lpstr>
      <vt:lpstr>Главное меню </vt:lpstr>
      <vt:lpstr>Настройки </vt:lpstr>
      <vt:lpstr>Доска лидеров </vt:lpstr>
      <vt:lpstr>Меню сохранения игры</vt:lpstr>
      <vt:lpstr>Информация об игре</vt:lpstr>
      <vt:lpstr>Презентация PowerPoint</vt:lpstr>
      <vt:lpstr>Реализация</vt:lpstr>
      <vt:lpstr>Внешние файлы </vt:lpstr>
      <vt:lpstr>Возможные улучшения </vt:lpstr>
      <vt:lpstr>Спасибо за внимание &lt;3!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- ARKANOID</dc:title>
  <dc:creator>Пользователь</dc:creator>
  <cp:lastModifiedBy>Пользователь</cp:lastModifiedBy>
  <cp:revision>9</cp:revision>
  <dcterms:created xsi:type="dcterms:W3CDTF">2024-01-17T19:55:50Z</dcterms:created>
  <dcterms:modified xsi:type="dcterms:W3CDTF">2024-01-18T19:03:33Z</dcterms:modified>
</cp:coreProperties>
</file>

<file path=docProps/thumbnail.jpeg>
</file>